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85B41-A0B7-4FD0-80C1-99895986314E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AA38C6-3130-4B78-889C-66506773D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500174"/>
            <a:ext cx="6635706" cy="1643074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"О родительской    любви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"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57452409_1270583037_orign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428868"/>
            <a:ext cx="4429156" cy="3321867"/>
          </a:xfrm>
          <a:prstGeom prst="rect">
            <a:avLst/>
          </a:prstGeom>
          <a:scene3d>
            <a:camera prst="isometricOffAxis2Left"/>
            <a:lightRig rig="threePt" dir="t"/>
          </a:scene3d>
          <a:sp3d>
            <a:bevelT w="25400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Формы проявлений любви: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Контакт глаз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Физический контакт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Пристальное внимание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 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85860"/>
            <a:ext cx="8183880" cy="3432444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Берегите любовное единство семьи, не стесняйтесь проявлять любовь к своим близким и в первую очередь к детям! Помните, что истинно любящий живет не собою и не для себя, а тем и для тех, кого любит.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 же такое любовь?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течение нескольких минут про себя прочитать текст и найти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 можно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ольше определений любви.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Записать.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вы думаете, какие же чувства являются самыми важными и необходимыми в жизни каждого человека?</a:t>
            </a:r>
            <a:endParaRPr lang="ru-RU" sz="32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1.Обещание больше не любить.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Это одно из сильнейших средств в воспитании;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Но эта угроза родителям, как правило не осуществляется;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А дети прекрасно чувствуют фальшь;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Единожды обманув, вы надолго потеряете доверие ребенка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42776407.34491569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071810"/>
            <a:ext cx="3231850" cy="2731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2.Безразличие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Не показывайте ребенку, что вам все равно, чем он занимается;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«Кроха», немедленно начнет проверять, настоящее ли ваше безразличие, изначально совершая плохие поступки;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Ребенок ждет, последует ли критика;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Поэтому с ним нужно наладить дружеские отношения, даже если его поведение вас не устраивает.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deti2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000504"/>
            <a:ext cx="3709988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3.Навязанная роль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Дети готовы сделать все, чтобы понравиться своим родителям;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Они готовы погрузиться в мир сложных взрослых проблем, вместо того чтобы обсуждать свои интересы со сверстниками;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При этом их собственные проблемы остаются нерешенными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99206733_4080226_Gh9yTk9_bms_1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194080"/>
            <a:ext cx="3978276" cy="2779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4.Нет времени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Если есть ребенок, надо и время для него найти;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Иначе он будет искать среди чужих людей родственную душу.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700x466_0xc0a8399f_2084405766147496623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214554"/>
            <a:ext cx="414340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5. Слишком мало ласки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Дети любого возраста стремятся к ласке;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Она помогает ощущать себя нужными и придает уверенность в своих силах;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Желание приласкать в большинстве случаев должно исходить от самого ребенка;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• Но не навязывайте активно свою любовь – это может оттолкнуть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477910614_clipboard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286124"/>
            <a:ext cx="4337413" cy="2571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42984"/>
            <a:ext cx="8183880" cy="35753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Групповая дискуссия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"В каких проявлениях любви особенно нуждаются наши дети".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218</TotalTime>
  <Words>117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2018-04-24T08:55:58Z</dcterms:created>
  <dcterms:modified xsi:type="dcterms:W3CDTF">2018-05-21T10:08:26Z</dcterms:modified>
</cp:coreProperties>
</file>